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sldIdLst>
    <p:sldId id="259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8BC"/>
    <a:srgbClr val="28B8CE"/>
    <a:srgbClr val="E63323"/>
    <a:srgbClr val="183A68"/>
    <a:srgbClr val="81CAA5"/>
    <a:srgbClr val="1968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87" autoAdjust="0"/>
    <p:restoredTop sz="96871"/>
  </p:normalViewPr>
  <p:slideViewPr>
    <p:cSldViewPr snapToGrid="0">
      <p:cViewPr varScale="1">
        <p:scale>
          <a:sx n="116" d="100"/>
          <a:sy n="116" d="100"/>
        </p:scale>
        <p:origin x="200" y="4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6875AE-6D37-4F46-93A0-7A3CCED3E942}" type="datetimeFigureOut">
              <a:rPr kumimoji="1" lang="zh-CN" altLang="en-US" smtClean="0"/>
              <a:t>2025/9/11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A43393-4F20-8445-A6C9-42AFFF7A656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8261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2ED62-A7F0-47FA-983B-0350CDD2F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0D8C1-37AE-4DA2-B7D4-30DE5495FF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41E857-6A3D-4C24-8974-DB365674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5685-6E3B-4C90-953D-20435FDF5DB8}" type="datetimeFigureOut">
              <a:rPr lang="en-US" smtClean="0"/>
              <a:t>9/11/25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7D94AF-69D3-4A7C-902B-B0E480615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6D8B1-434D-419F-9727-187E02F2F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C8468-0665-43DC-A94B-DFF4C9A18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272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B32E41-FE90-4897-8140-890FF8982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955" y="1128987"/>
            <a:ext cx="10940845" cy="9434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903D8A-D489-49A7-96F7-E38DA0C125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2955" y="2226733"/>
            <a:ext cx="10940845" cy="39502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8D078A-E657-47E4-9F24-65E0C0CA3C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12955" y="637116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95685-6E3B-4C90-953D-20435FDF5DB8}" type="datetimeFigureOut">
              <a:rPr lang="en-US" smtClean="0"/>
              <a:t>9/11/25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4CD7AA-C391-4C11-B055-C568A198B8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A68046-8334-4FE8-9193-F13B184406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C8468-0665-43DC-A94B-DFF4C9A18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046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0A8BC"/>
          </a:solidFill>
          <a:latin typeface="Bai Jamjuree" pitchFamily="2" charset="-34"/>
          <a:ea typeface="+mj-ea"/>
          <a:cs typeface="Bai Jamjuree" pitchFamily="2" charset="-34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83A68"/>
          </a:solidFill>
          <a:latin typeface="Bai Jamjuree" pitchFamily="2" charset="-34"/>
          <a:ea typeface="+mn-ea"/>
          <a:cs typeface="Bai Jamjuree" pitchFamily="2" charset="-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83A68"/>
          </a:solidFill>
          <a:latin typeface="Bai Jamjuree" pitchFamily="2" charset="-34"/>
          <a:ea typeface="+mn-ea"/>
          <a:cs typeface="Bai Jamjuree" pitchFamily="2" charset="-34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83A68"/>
          </a:solidFill>
          <a:latin typeface="Bai Jamjuree" pitchFamily="2" charset="-34"/>
          <a:ea typeface="+mn-ea"/>
          <a:cs typeface="Bai Jamjuree" pitchFamily="2" charset="-34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83A68"/>
          </a:solidFill>
          <a:latin typeface="Bai Jamjuree" pitchFamily="2" charset="-34"/>
          <a:ea typeface="+mn-ea"/>
          <a:cs typeface="Bai Jamjuree" pitchFamily="2" charset="-34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83A68"/>
          </a:solidFill>
          <a:latin typeface="Bai Jamjuree" pitchFamily="2" charset="-34"/>
          <a:ea typeface="+mn-ea"/>
          <a:cs typeface="Bai Jamjuree" pitchFamily="2" charset="-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8692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9FD1AC-3E38-9040-8AFD-C5CA4CC3D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B1BE63E-702C-764D-B4FD-182C83FA4F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5302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A7018D-AA01-6D40-A9E2-CE22AD8FD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490A432-9A72-0948-9C58-CF3A61AAC7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638595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eb3f7de7-c935-4ca6-a12c-1f73773710ec" xsi:nil="true"/>
    <_ip_UnifiedCompliancePolicyProperties xmlns="http://schemas.microsoft.com/sharepoint/v3" xsi:nil="true"/>
    <lcf76f155ced4ddcb4097134ff3c332f xmlns="f41fa17a-99c4-4c5f-bcb4-a52bd907e64f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B846DA9B026F47BC126C9C0F736397" ma:contentTypeVersion="18" ma:contentTypeDescription="Create a new document." ma:contentTypeScope="" ma:versionID="70b3645e6326b2f29669fb7efa664ea8">
  <xsd:schema xmlns:xsd="http://www.w3.org/2001/XMLSchema" xmlns:xs="http://www.w3.org/2001/XMLSchema" xmlns:p="http://schemas.microsoft.com/office/2006/metadata/properties" xmlns:ns1="http://schemas.microsoft.com/sharepoint/v3" xmlns:ns2="f41fa17a-99c4-4c5f-bcb4-a52bd907e64f" xmlns:ns3="eb3f7de7-c935-4ca6-a12c-1f73773710ec" targetNamespace="http://schemas.microsoft.com/office/2006/metadata/properties" ma:root="true" ma:fieldsID="843af71c7708bc3ce5d88f1f495221d5" ns1:_="" ns2:_="" ns3:_="">
    <xsd:import namespace="http://schemas.microsoft.com/sharepoint/v3"/>
    <xsd:import namespace="f41fa17a-99c4-4c5f-bcb4-a52bd907e64f"/>
    <xsd:import namespace="eb3f7de7-c935-4ca6-a12c-1f73773710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1fa17a-99c4-4c5f-bcb4-a52bd907e6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CE4C353-E90F-4EDA-BFFF-4F9561932E58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eb3f7de7-c935-4ca6-a12c-1f73773710ec"/>
    <ds:schemaRef ds:uri="f41fa17a-99c4-4c5f-bcb4-a52bd907e64f"/>
  </ds:schemaRefs>
</ds:datastoreItem>
</file>

<file path=customXml/itemProps2.xml><?xml version="1.0" encoding="utf-8"?>
<ds:datastoreItem xmlns:ds="http://schemas.openxmlformats.org/officeDocument/2006/customXml" ds:itemID="{FB87D50A-CEDD-457D-9DBE-52C5C37139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41fa17a-99c4-4c5f-bcb4-a52bd907e64f"/>
    <ds:schemaRef ds:uri="eb3f7de7-c935-4ca6-a12c-1f73773710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A59E761-F74B-4DA5-B534-48A63CB91BD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0</Words>
  <Application>Microsoft Macintosh PowerPoint</Application>
  <PresentationFormat>宽屏</PresentationFormat>
  <Paragraphs>0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8" baseType="lpstr">
      <vt:lpstr>等线</vt:lpstr>
      <vt:lpstr>Arial</vt:lpstr>
      <vt:lpstr>Bai Jamjuree</vt:lpstr>
      <vt:lpstr>Calibri</vt:lpstr>
      <vt:lpstr>Office Theme</vt:lpstr>
      <vt:lpstr>PowerPoint 演示文稿</vt:lpstr>
      <vt:lpstr>PowerPoint 演示文稿</vt:lpstr>
      <vt:lpstr>PowerPoint 演示文稿</vt:lpstr>
    </vt:vector>
  </TitlesOfParts>
  <Manager/>
  <Company>宠之情广告有限公司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第21届北京宠物医师大会会议模版</dc:title>
  <dc:subject/>
  <dc:creator>张然</dc:creator>
  <cp:keywords/>
  <dc:description/>
  <cp:lastModifiedBy>然 张</cp:lastModifiedBy>
  <cp:revision>43</cp:revision>
  <dcterms:created xsi:type="dcterms:W3CDTF">2019-02-19T12:03:16Z</dcterms:created>
  <dcterms:modified xsi:type="dcterms:W3CDTF">2025-09-11T07:25:33Z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0x01010085B846DA9B026F47BC126C9C0F736397</vt:lpwstr>
  </property>
</Properties>
</file>