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BC"/>
    <a:srgbClr val="28B8CE"/>
    <a:srgbClr val="E63323"/>
    <a:srgbClr val="183A68"/>
    <a:srgbClr val="81CAA5"/>
    <a:srgbClr val="19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0" autoAdjust="0"/>
    <p:restoredTop sz="96871"/>
  </p:normalViewPr>
  <p:slideViewPr>
    <p:cSldViewPr snapToGrid="0">
      <p:cViewPr varScale="1">
        <p:scale>
          <a:sx n="121" d="100"/>
          <a:sy n="121" d="100"/>
        </p:scale>
        <p:origin x="200" y="5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75AE-6D37-4F46-93A0-7A3CCED3E942}" type="datetimeFigureOut">
              <a:rPr kumimoji="1" lang="zh-CN" altLang="en-US" smtClean="0"/>
              <a:t>2025/7/2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3393-4F20-8445-A6C9-42AFFF7A65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D62-A7F0-47FA-983B-0350CDD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D8C1-37AE-4DA2-B7D4-30DE5495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E857-6A3D-4C24-8974-DB365674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94AF-69D3-4A7C-902B-B0E48061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D8B1-434D-419F-9727-187E02F2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32E41-FE90-4897-8140-890FF89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128987"/>
            <a:ext cx="10940845" cy="94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03D8A-D489-49A7-96F7-E38DA0C1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5" y="2226733"/>
            <a:ext cx="1094084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078A-E657-47E4-9F24-65E0C0CA3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955" y="6371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5685-6E3B-4C90-953D-20435FDF5DB8}" type="datetimeFigureOut">
              <a:rPr lang="en-US" smtClean="0"/>
              <a:t>7/2/25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D7AA-C391-4C11-B055-C568A198B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8046-8334-4FE8-9193-F13B1844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8BC"/>
          </a:solidFill>
          <a:latin typeface="Bai Jamjuree" pitchFamily="2" charset="-34"/>
          <a:ea typeface="+mj-ea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FD1AC-3E38-9040-8AFD-C5CA4CC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1BE63E-702C-764D-B4FD-182C83FA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7018D-AA01-6D40-A9E2-CE22AD8F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0A432-9A72-0948-9C58-CF3A61AA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85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7D50A-CEDD-457D-9DBE-52C5C3713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E4C353-E90F-4EDA-BFFF-4F9561932E5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3.xml><?xml version="1.0" encoding="utf-8"?>
<ds:datastoreItem xmlns:ds="http://schemas.openxmlformats.org/officeDocument/2006/customXml" ds:itemID="{7A59E761-F74B-4DA5-B534-48A63CB91B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Arial</vt:lpstr>
      <vt:lpstr>Bai Jamjuree</vt:lpstr>
      <vt:lpstr>Calibri</vt:lpstr>
      <vt:lpstr>Office Theme</vt:lpstr>
      <vt:lpstr>PowerPoint 演示文稿</vt:lpstr>
      <vt:lpstr>PowerPoint 演示文稿</vt:lpstr>
      <vt:lpstr>PowerPoint 演示文稿</vt:lpstr>
    </vt:vector>
  </TitlesOfParts>
  <Manager/>
  <Company>宠之情广告有限公司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第21届北京宠物医师大会会议模版</dc:title>
  <dc:subject/>
  <dc:creator>张然</dc:creator>
  <cp:keywords/>
  <dc:description/>
  <cp:lastModifiedBy>然 张</cp:lastModifiedBy>
  <cp:revision>42</cp:revision>
  <dcterms:created xsi:type="dcterms:W3CDTF">2019-02-19T12:03:16Z</dcterms:created>
  <dcterms:modified xsi:type="dcterms:W3CDTF">2025-07-02T06:26:39Z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